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76" r:id="rId6"/>
    <p:sldId id="267" r:id="rId7"/>
    <p:sldId id="268" r:id="rId8"/>
    <p:sldId id="269" r:id="rId9"/>
    <p:sldId id="277" r:id="rId10"/>
    <p:sldId id="278" r:id="rId11"/>
    <p:sldId id="261" r:id="rId12"/>
    <p:sldId id="270" r:id="rId13"/>
    <p:sldId id="259" r:id="rId14"/>
    <p:sldId id="262" r:id="rId15"/>
    <p:sldId id="271" r:id="rId16"/>
    <p:sldId id="272" r:id="rId17"/>
    <p:sldId id="273" r:id="rId18"/>
    <p:sldId id="263" r:id="rId19"/>
    <p:sldId id="274" r:id="rId20"/>
    <p:sldId id="275" r:id="rId21"/>
    <p:sldId id="260" r:id="rId22"/>
    <p:sldId id="264" r:id="rId23"/>
    <p:sldId id="26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21" d="100"/>
          <a:sy n="121" d="100"/>
        </p:scale>
        <p:origin x="13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a:t>“Follow me and let’s see this patient together.”</a:t>
          </a:r>
          <a:endParaRPr lang="en-US"/>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a:t>Play video</a:t>
          </a:r>
          <a:endParaRPr lang="en-US"/>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a:t>Done swabs and stop at 4:20</a:t>
          </a:r>
          <a:endParaRPr lang="en-US"/>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a:t>“Follow me and let’s see this patient together.”</a:t>
          </a:r>
          <a:endParaRPr lang="en-US" sz="1300" kern="1200"/>
        </a:p>
        <a:p>
          <a:pPr marL="114300" lvl="1" indent="-114300" algn="l" defTabSz="577850">
            <a:lnSpc>
              <a:spcPct val="90000"/>
            </a:lnSpc>
            <a:spcBef>
              <a:spcPct val="0"/>
            </a:spcBef>
            <a:spcAft>
              <a:spcPct val="15000"/>
            </a:spcAft>
            <a:buChar char="•"/>
          </a:pPr>
          <a:r>
            <a:rPr lang="en-AU" sz="1300" kern="1200"/>
            <a:t>Play video</a:t>
          </a:r>
          <a:endParaRPr lang="en-US" sz="1300" kern="1200"/>
        </a:p>
        <a:p>
          <a:pPr marL="114300" lvl="1" indent="-114300" algn="l" defTabSz="577850">
            <a:lnSpc>
              <a:spcPct val="90000"/>
            </a:lnSpc>
            <a:spcBef>
              <a:spcPct val="0"/>
            </a:spcBef>
            <a:spcAft>
              <a:spcPct val="15000"/>
            </a:spcAft>
            <a:buChar char="•"/>
          </a:pPr>
          <a:r>
            <a:rPr lang="en-AU" sz="1300" kern="1200"/>
            <a:t>Done swabs and stop at 4:20</a:t>
          </a:r>
          <a:endParaRPr lang="en-US" sz="1300" kern="120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16/12/2024</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16/12/2024</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16/12/2024</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16/12/2024</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16/12/2024</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16/12/2024</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16/12/2024</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16/12/2024</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16/12/2024</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16/12/2024</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16/12/2024</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16/12/2024</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2A2D7-84BE-6D2F-C4E9-53ABAE80A1D5}"/>
              </a:ext>
            </a:extLst>
          </p:cNvPr>
          <p:cNvSpPr>
            <a:spLocks noGrp="1"/>
          </p:cNvSpPr>
          <p:nvPr>
            <p:ph type="title"/>
          </p:nvPr>
        </p:nvSpPr>
        <p:spPr/>
        <p:txBody>
          <a:bodyPr/>
          <a:lstStyle/>
          <a:p>
            <a:endParaRPr lang="en-AU"/>
          </a:p>
        </p:txBody>
      </p:sp>
      <p:sp>
        <p:nvSpPr>
          <p:cNvPr id="3" name="Content Placeholder 2">
            <a:extLst>
              <a:ext uri="{FF2B5EF4-FFF2-40B4-BE49-F238E27FC236}">
                <a16:creationId xmlns:a16="http://schemas.microsoft.com/office/drawing/2014/main" id="{330A544B-8E5B-C1AD-5FD8-1720ADEB8ACF}"/>
              </a:ext>
            </a:extLst>
          </p:cNvPr>
          <p:cNvSpPr>
            <a:spLocks noGrp="1"/>
          </p:cNvSpPr>
          <p:nvPr>
            <p:ph sz="half" idx="1"/>
          </p:nvPr>
        </p:nvSpPr>
        <p:spPr/>
        <p:txBody>
          <a:bodyPr/>
          <a:lstStyle/>
          <a:p>
            <a:endParaRPr lang="en-AU"/>
          </a:p>
        </p:txBody>
      </p:sp>
      <p:sp>
        <p:nvSpPr>
          <p:cNvPr id="4" name="Content Placeholder 3">
            <a:extLst>
              <a:ext uri="{FF2B5EF4-FFF2-40B4-BE49-F238E27FC236}">
                <a16:creationId xmlns:a16="http://schemas.microsoft.com/office/drawing/2014/main" id="{F2CE52F3-EC78-C584-0312-F18812B8AA9C}"/>
              </a:ext>
            </a:extLst>
          </p:cNvPr>
          <p:cNvSpPr>
            <a:spLocks noGrp="1"/>
          </p:cNvSpPr>
          <p:nvPr>
            <p:ph sz="half" idx="2"/>
          </p:nvPr>
        </p:nvSpPr>
        <p:spPr/>
        <p:txBody>
          <a:bodyPr/>
          <a:lstStyle/>
          <a:p>
            <a:endParaRPr lang="en-AU"/>
          </a:p>
        </p:txBody>
      </p:sp>
      <p:pic>
        <p:nvPicPr>
          <p:cNvPr id="6" name="Picture 5">
            <a:extLst>
              <a:ext uri="{FF2B5EF4-FFF2-40B4-BE49-F238E27FC236}">
                <a16:creationId xmlns:a16="http://schemas.microsoft.com/office/drawing/2014/main" id="{EF9D9DB3-38F8-99E0-50D9-8A16AFDEFB5F}"/>
              </a:ext>
            </a:extLst>
          </p:cNvPr>
          <p:cNvPicPr>
            <a:picLocks noChangeAspect="1"/>
          </p:cNvPicPr>
          <p:nvPr/>
        </p:nvPicPr>
        <p:blipFill>
          <a:blip r:embed="rId2"/>
          <a:stretch>
            <a:fillRect/>
          </a:stretch>
        </p:blipFill>
        <p:spPr>
          <a:xfrm>
            <a:off x="2831404" y="0"/>
            <a:ext cx="6529192" cy="6858000"/>
          </a:xfrm>
          <a:prstGeom prst="rect">
            <a:avLst/>
          </a:prstGeom>
        </p:spPr>
      </p:pic>
    </p:spTree>
    <p:extLst>
      <p:ext uri="{BB962C8B-B14F-4D97-AF65-F5344CB8AC3E}">
        <p14:creationId xmlns:p14="http://schemas.microsoft.com/office/powerpoint/2010/main" val="1571984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4" name="Smiley Face 3">
            <a:extLst>
              <a:ext uri="{FF2B5EF4-FFF2-40B4-BE49-F238E27FC236}">
                <a16:creationId xmlns:a16="http://schemas.microsoft.com/office/drawing/2014/main" id="{62183E6F-EF87-C381-A7E6-E66C30B0207A}"/>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81764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Tree>
    <p:extLst>
      <p:ext uri="{BB962C8B-B14F-4D97-AF65-F5344CB8AC3E}">
        <p14:creationId xmlns:p14="http://schemas.microsoft.com/office/powerpoint/2010/main" val="8449302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Tree>
    <p:extLst>
      <p:ext uri="{BB962C8B-B14F-4D97-AF65-F5344CB8AC3E}">
        <p14:creationId xmlns:p14="http://schemas.microsoft.com/office/powerpoint/2010/main" val="2842853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Tree>
    <p:extLst>
      <p:ext uri="{BB962C8B-B14F-4D97-AF65-F5344CB8AC3E}">
        <p14:creationId xmlns:p14="http://schemas.microsoft.com/office/powerpoint/2010/main" val="891556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6:20 and stops at 7:12</a:t>
            </a:r>
          </a:p>
          <a:p>
            <a:pPr lvl="1"/>
            <a:endParaRPr lang="en-AU" dirty="0"/>
          </a:p>
        </p:txBody>
      </p:sp>
    </p:spTree>
    <p:extLst>
      <p:ext uri="{BB962C8B-B14F-4D97-AF65-F5344CB8AC3E}">
        <p14:creationId xmlns:p14="http://schemas.microsoft.com/office/powerpoint/2010/main" val="3173578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Tree>
    <p:extLst>
      <p:ext uri="{BB962C8B-B14F-4D97-AF65-F5344CB8AC3E}">
        <p14:creationId xmlns:p14="http://schemas.microsoft.com/office/powerpoint/2010/main" val="16334953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Tree>
    <p:extLst>
      <p:ext uri="{BB962C8B-B14F-4D97-AF65-F5344CB8AC3E}">
        <p14:creationId xmlns:p14="http://schemas.microsoft.com/office/powerpoint/2010/main" val="30554271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t>What antibiotics should we change to?</a:t>
            </a:r>
          </a:p>
          <a:p>
            <a:pPr lvl="1"/>
            <a:r>
              <a:rPr lang="en-AU" dirty="0"/>
              <a:t>Clindamycin- If this is added to flucloxacillin, this may be helpful for inhibition of clostridial exotoxins. But this antibiotic is only bacteriostatic and not bactericidal and should be used together with a second antibiotic such </a:t>
            </a:r>
            <a:r>
              <a:rPr lang="en-AU"/>
              <a:t>as penicillin.</a:t>
            </a:r>
            <a:endParaRPr lang="en-AU" dirty="0"/>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Tree>
    <p:extLst>
      <p:ext uri="{BB962C8B-B14F-4D97-AF65-F5344CB8AC3E}">
        <p14:creationId xmlns:p14="http://schemas.microsoft.com/office/powerpoint/2010/main" val="1752977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spTree>
    <p:extLst>
      <p:ext uri="{BB962C8B-B14F-4D97-AF65-F5344CB8AC3E}">
        <p14:creationId xmlns:p14="http://schemas.microsoft.com/office/powerpoint/2010/main" val="3326545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Tree>
    <p:extLst>
      <p:ext uri="{BB962C8B-B14F-4D97-AF65-F5344CB8AC3E}">
        <p14:creationId xmlns:p14="http://schemas.microsoft.com/office/powerpoint/2010/main" val="40855012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spTree>
    <p:extLst>
      <p:ext uri="{BB962C8B-B14F-4D97-AF65-F5344CB8AC3E}">
        <p14:creationId xmlns:p14="http://schemas.microsoft.com/office/powerpoint/2010/main" val="5408884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spTree>
    <p:extLst>
      <p:ext uri="{BB962C8B-B14F-4D97-AF65-F5344CB8AC3E}">
        <p14:creationId xmlns:p14="http://schemas.microsoft.com/office/powerpoint/2010/main" val="30591468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Tree>
    <p:extLst>
      <p:ext uri="{BB962C8B-B14F-4D97-AF65-F5344CB8AC3E}">
        <p14:creationId xmlns:p14="http://schemas.microsoft.com/office/powerpoint/2010/main" val="3169630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498540"/>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2" name="TextBox 1">
            <a:extLst>
              <a:ext uri="{FF2B5EF4-FFF2-40B4-BE49-F238E27FC236}">
                <a16:creationId xmlns:a16="http://schemas.microsoft.com/office/drawing/2014/main" id="{B81258A7-C951-37C7-49AF-D9D67E998DBB}"/>
              </a:ext>
            </a:extLst>
          </p:cNvPr>
          <p:cNvSpPr txBox="1"/>
          <p:nvPr/>
        </p:nvSpPr>
        <p:spPr>
          <a:xfrm>
            <a:off x="9213368" y="4363895"/>
            <a:ext cx="2011680" cy="369332"/>
          </a:xfrm>
          <a:prstGeom prst="rect">
            <a:avLst/>
          </a:prstGeom>
          <a:noFill/>
        </p:spPr>
        <p:txBody>
          <a:bodyPr wrap="square" rtlCol="0">
            <a:spAutoFit/>
          </a:bodyPr>
          <a:lstStyle/>
          <a:p>
            <a:r>
              <a:rPr lang="en-AU" dirty="0"/>
              <a:t>Help!</a:t>
            </a:r>
          </a:p>
        </p:txBody>
      </p:sp>
    </p:spTree>
    <p:extLst>
      <p:ext uri="{BB962C8B-B14F-4D97-AF65-F5344CB8AC3E}">
        <p14:creationId xmlns:p14="http://schemas.microsoft.com/office/powerpoint/2010/main" val="3886304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5" name="Smiley Face 4">
            <a:extLst>
              <a:ext uri="{FF2B5EF4-FFF2-40B4-BE49-F238E27FC236}">
                <a16:creationId xmlns:a16="http://schemas.microsoft.com/office/drawing/2014/main" id="{C39C2AE0-84DD-A5D2-E4F4-3E00CBE072FD}"/>
              </a:ext>
            </a:extLst>
          </p:cNvPr>
          <p:cNvSpPr/>
          <p:nvPr/>
        </p:nvSpPr>
        <p:spPr>
          <a:xfrm>
            <a:off x="8898057" y="147633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5BD554BF-879D-F8E1-4462-59C8B52C92FA}"/>
              </a:ext>
            </a:extLst>
          </p:cNvPr>
          <p:cNvSpPr/>
          <p:nvPr/>
        </p:nvSpPr>
        <p:spPr>
          <a:xfrm>
            <a:off x="936472" y="5279768"/>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4" name="Smiley Face 3">
            <a:extLst>
              <a:ext uri="{FF2B5EF4-FFF2-40B4-BE49-F238E27FC236}">
                <a16:creationId xmlns:a16="http://schemas.microsoft.com/office/drawing/2014/main" id="{D869FDBE-C6F9-9DDA-0C78-407626C16AB6}"/>
              </a:ext>
            </a:extLst>
          </p:cNvPr>
          <p:cNvSpPr/>
          <p:nvPr/>
        </p:nvSpPr>
        <p:spPr>
          <a:xfrm>
            <a:off x="9446697" y="297077"/>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285AA6E5-65D6-5F42-12C4-604926E2891F}"/>
              </a:ext>
            </a:extLst>
          </p:cNvPr>
          <p:cNvSpPr/>
          <p:nvPr/>
        </p:nvSpPr>
        <p:spPr>
          <a:xfrm>
            <a:off x="980615" y="4526822"/>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extBox 7">
            <a:extLst>
              <a:ext uri="{FF2B5EF4-FFF2-40B4-BE49-F238E27FC236}">
                <a16:creationId xmlns:a16="http://schemas.microsoft.com/office/drawing/2014/main" id="{6F4D9289-AF5E-2946-AB79-B16685CF3690}"/>
              </a:ext>
            </a:extLst>
          </p:cNvPr>
          <p:cNvSpPr txBox="1"/>
          <p:nvPr/>
        </p:nvSpPr>
        <p:spPr>
          <a:xfrm>
            <a:off x="223870" y="6010990"/>
            <a:ext cx="3408506" cy="646331"/>
          </a:xfrm>
          <a:prstGeom prst="rect">
            <a:avLst/>
          </a:prstGeom>
          <a:noFill/>
        </p:spPr>
        <p:txBody>
          <a:bodyPr wrap="square" rtlCol="0">
            <a:spAutoFit/>
          </a:bodyPr>
          <a:lstStyle/>
          <a:p>
            <a:r>
              <a:rPr lang="en-AU" dirty="0"/>
              <a:t>Variable setting with yarn spinner: just would not register</a:t>
            </a:r>
          </a:p>
        </p:txBody>
      </p:sp>
    </p:spTree>
    <p:extLst>
      <p:ext uri="{BB962C8B-B14F-4D97-AF65-F5344CB8AC3E}">
        <p14:creationId xmlns:p14="http://schemas.microsoft.com/office/powerpoint/2010/main" val="242507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AFE4C-C169-A590-F89D-E401497A804B}"/>
              </a:ext>
            </a:extLst>
          </p:cNvPr>
          <p:cNvSpPr>
            <a:spLocks noGrp="1"/>
          </p:cNvSpPr>
          <p:nvPr>
            <p:ph type="title"/>
          </p:nvPr>
        </p:nvSpPr>
        <p:spPr/>
        <p:txBody>
          <a:bodyPr/>
          <a:lstStyle/>
          <a:p>
            <a:endParaRPr lang="en-AU"/>
          </a:p>
        </p:txBody>
      </p:sp>
      <p:sp>
        <p:nvSpPr>
          <p:cNvPr id="3" name="Content Placeholder 2">
            <a:extLst>
              <a:ext uri="{FF2B5EF4-FFF2-40B4-BE49-F238E27FC236}">
                <a16:creationId xmlns:a16="http://schemas.microsoft.com/office/drawing/2014/main" id="{E0C8BE18-59AB-8011-7CBF-47BF6068D484}"/>
              </a:ext>
            </a:extLst>
          </p:cNvPr>
          <p:cNvSpPr>
            <a:spLocks noGrp="1"/>
          </p:cNvSpPr>
          <p:nvPr>
            <p:ph sz="half" idx="1"/>
          </p:nvPr>
        </p:nvSpPr>
        <p:spPr/>
        <p:txBody>
          <a:bodyPr/>
          <a:lstStyle/>
          <a:p>
            <a:endParaRPr lang="en-AU"/>
          </a:p>
        </p:txBody>
      </p:sp>
      <p:sp>
        <p:nvSpPr>
          <p:cNvPr id="4" name="Content Placeholder 3">
            <a:extLst>
              <a:ext uri="{FF2B5EF4-FFF2-40B4-BE49-F238E27FC236}">
                <a16:creationId xmlns:a16="http://schemas.microsoft.com/office/drawing/2014/main" id="{4DD0837E-E31C-8BAD-B0CD-2E67158CB34D}"/>
              </a:ext>
            </a:extLst>
          </p:cNvPr>
          <p:cNvSpPr>
            <a:spLocks noGrp="1"/>
          </p:cNvSpPr>
          <p:nvPr>
            <p:ph sz="half" idx="2"/>
          </p:nvPr>
        </p:nvSpPr>
        <p:spPr/>
        <p:txBody>
          <a:bodyPr/>
          <a:lstStyle/>
          <a:p>
            <a:endParaRPr lang="en-AU"/>
          </a:p>
        </p:txBody>
      </p:sp>
      <p:pic>
        <p:nvPicPr>
          <p:cNvPr id="6" name="Picture 5">
            <a:extLst>
              <a:ext uri="{FF2B5EF4-FFF2-40B4-BE49-F238E27FC236}">
                <a16:creationId xmlns:a16="http://schemas.microsoft.com/office/drawing/2014/main" id="{105E5D1F-6786-AA07-E4A1-F7FBB6CD41D8}"/>
              </a:ext>
            </a:extLst>
          </p:cNvPr>
          <p:cNvPicPr>
            <a:picLocks noChangeAspect="1"/>
          </p:cNvPicPr>
          <p:nvPr/>
        </p:nvPicPr>
        <p:blipFill>
          <a:blip r:embed="rId2"/>
          <a:stretch>
            <a:fillRect/>
          </a:stretch>
        </p:blipFill>
        <p:spPr>
          <a:xfrm>
            <a:off x="941375" y="0"/>
            <a:ext cx="10309250" cy="6858000"/>
          </a:xfrm>
          <a:prstGeom prst="rect">
            <a:avLst/>
          </a:prstGeom>
        </p:spPr>
      </p:pic>
    </p:spTree>
    <p:extLst>
      <p:ext uri="{BB962C8B-B14F-4D97-AF65-F5344CB8AC3E}">
        <p14:creationId xmlns:p14="http://schemas.microsoft.com/office/powerpoint/2010/main" val="4004544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1820</TotalTime>
  <Words>2548</Words>
  <Application>Microsoft Office PowerPoint</Application>
  <PresentationFormat>Widescreen</PresentationFormat>
  <Paragraphs>190</Paragraphs>
  <Slides>23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Aptos</vt:lpstr>
      <vt:lpstr>Aptos Display</vt:lpstr>
      <vt:lpstr>Arial</vt:lpstr>
      <vt:lpstr>Calibri</vt:lpstr>
      <vt:lpstr>Office Theme</vt:lpstr>
      <vt:lpstr>Game based learning scenario</vt:lpstr>
      <vt:lpstr>Game start</vt:lpstr>
      <vt:lpstr>Arrived at the hospital and Dr Barton is waiting for you.</vt:lpstr>
      <vt:lpstr>Dr Barton “popup” asks more questions</vt:lpstr>
      <vt:lpstr>PowerPoint Presentation</vt:lpstr>
      <vt:lpstr>Dr Barton Questions</vt:lpstr>
      <vt:lpstr>Dr Barton questions</vt:lpstr>
      <vt:lpstr>Dr Barton Questions</vt:lpstr>
      <vt:lpstr>PowerPoint Presentation</vt:lpstr>
      <vt:lpstr>PowerPoint Presentation</vt:lpstr>
      <vt:lpstr>Debrief with Dr Barton</vt:lpstr>
      <vt:lpstr>Students have to send the swabs and bloods off</vt:lpstr>
      <vt:lpstr>The next day, you are early at the wards.</vt:lpstr>
      <vt:lpstr>Meet Dr Barton again (Day 1)</vt:lpstr>
      <vt:lpstr>Meet Dr Barton Again (Day 1)</vt:lpstr>
      <vt:lpstr>Dr Barton popup</vt:lpstr>
      <vt:lpstr>Students can roam around the hospital again</vt:lpstr>
      <vt:lpstr>Meet Dr Barton again (Day 3)</vt:lpstr>
      <vt:lpstr>Dr Baron popup</vt:lpstr>
      <vt:lpstr>You have to go back to university for teaching and came back on Day 14</vt:lpstr>
      <vt:lpstr>Meet Dr Barton (Day 14)</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4</cp:revision>
  <dcterms:created xsi:type="dcterms:W3CDTF">2024-04-08T07:42:06Z</dcterms:created>
  <dcterms:modified xsi:type="dcterms:W3CDTF">2024-12-16T02:09:00Z</dcterms:modified>
</cp:coreProperties>
</file>

<file path=docProps/thumbnail.jpeg>
</file>